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5" r:id="rId1"/>
  </p:sldMasterIdLst>
  <p:sldIdLst>
    <p:sldId id="259" r:id="rId2"/>
    <p:sldId id="260" r:id="rId3"/>
    <p:sldId id="261" r:id="rId4"/>
    <p:sldId id="262" r:id="rId5"/>
    <p:sldId id="263" r:id="rId6"/>
    <p:sldId id="264" r:id="rId7"/>
    <p:sldId id="265" r:id="rId8"/>
    <p:sldId id="267" r:id="rId9"/>
    <p:sldId id="268" r:id="rId10"/>
    <p:sldId id="266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DA147"/>
    <a:srgbClr val="B54C2D"/>
    <a:srgbClr val="B66952"/>
    <a:srgbClr val="B56D45"/>
    <a:srgbClr val="DF985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8/2/2021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25254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8/2/2021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46655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8/2/2021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12055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8/2/2021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805943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8/2/2021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88362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8/2/2021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74069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8/2/2021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3026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E833E-1B6D-415F-AD29-75AE8C43BD0D}" type="datetime1">
              <a:rPr lang="en-US" smtClean="0"/>
              <a:t>8/2/2021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41586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2596F-08A7-4B70-989A-F2B1CF31E66B}" type="datetime1">
              <a:rPr lang="en-US" smtClean="0"/>
              <a:t>8/2/2021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45277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8/2/2021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58651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8/2/2021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64868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8/2/2021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51756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8/2/2021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88870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8/2/2021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48886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8/2/2021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59166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8/2/2021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64791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8/2/2021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3787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8/2/2021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980277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3" r:id="rId1"/>
    <p:sldLayoutId id="2147483715" r:id="rId2"/>
    <p:sldLayoutId id="2147483716" r:id="rId3"/>
    <p:sldLayoutId id="2147483714" r:id="rId4"/>
    <p:sldLayoutId id="2147483710" r:id="rId5"/>
    <p:sldLayoutId id="2147483694" r:id="rId6"/>
    <p:sldLayoutId id="2147483695" r:id="rId7"/>
    <p:sldLayoutId id="2147483696" r:id="rId8"/>
    <p:sldLayoutId id="2147483697" r:id="rId9"/>
    <p:sldLayoutId id="2147483699" r:id="rId10"/>
    <p:sldLayoutId id="2147483693" r:id="rId11"/>
    <p:sldLayoutId id="2147483700" r:id="rId12"/>
    <p:sldLayoutId id="2147483701" r:id="rId13"/>
    <p:sldLayoutId id="2147483703" r:id="rId14"/>
    <p:sldLayoutId id="2147483704" r:id="rId15"/>
    <p:sldLayoutId id="2147483702" r:id="rId16"/>
    <p:sldLayoutId id="2147483698" r:id="rId17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cup, coffee, food, beverage&#10;&#10;Description automatically generated">
            <a:extLst>
              <a:ext uri="{FF2B5EF4-FFF2-40B4-BE49-F238E27FC236}">
                <a16:creationId xmlns:a16="http://schemas.microsoft.com/office/drawing/2014/main" id="{91BC5572-FC33-4C1C-8DEE-C2CF75A7564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0693" y="1087120"/>
            <a:ext cx="9440034" cy="2648381"/>
          </a:xfrm>
        </p:spPr>
        <p:txBody>
          <a:bodyPr>
            <a:normAutofit fontScale="90000"/>
          </a:bodyPr>
          <a:lstStyle/>
          <a:p>
            <a:r>
              <a:rPr lang="en-US" sz="72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Power Consumption Analysis For House Holds</a:t>
            </a:r>
            <a:endParaRPr lang="en-US" sz="72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0693" y="3910649"/>
            <a:ext cx="9440034" cy="2648381"/>
          </a:xfrm>
        </p:spPr>
        <p:txBody>
          <a:bodyPr>
            <a:normAutofit/>
          </a:bodyPr>
          <a:lstStyle/>
          <a:p>
            <a:r>
              <a:rPr lang="en-US" sz="2800" dirty="0"/>
              <a:t>By:- Team 4</a:t>
            </a:r>
          </a:p>
          <a:p>
            <a:pPr>
              <a:lnSpc>
                <a:spcPct val="100000"/>
              </a:lnSpc>
            </a:pPr>
            <a:r>
              <a:rPr lang="en-US" sz="2800" u="sng" dirty="0"/>
              <a:t>Team members:</a:t>
            </a:r>
          </a:p>
          <a:p>
            <a:r>
              <a:rPr lang="en-US" sz="2800" dirty="0"/>
              <a:t>Dhruv Arora | Naman Arora | Asif Ali </a:t>
            </a:r>
            <a:r>
              <a:rPr lang="en-US" sz="2800" dirty="0" err="1"/>
              <a:t>Sherani</a:t>
            </a:r>
            <a:r>
              <a:rPr lang="en-US" sz="2800" dirty="0"/>
              <a:t> | </a:t>
            </a:r>
          </a:p>
          <a:p>
            <a:r>
              <a:rPr lang="en-US" sz="2800" dirty="0"/>
              <a:t>Vishwakarma </a:t>
            </a:r>
            <a:r>
              <a:rPr lang="en-US" sz="2800" dirty="0" err="1"/>
              <a:t>Manishkumar</a:t>
            </a:r>
            <a:r>
              <a:rPr lang="en-US" sz="2800" dirty="0"/>
              <a:t> </a:t>
            </a:r>
            <a:r>
              <a:rPr lang="en-US" sz="2800" dirty="0" err="1"/>
              <a:t>Durbhash</a:t>
            </a:r>
            <a:r>
              <a:rPr lang="en-US" sz="2800" dirty="0"/>
              <a:t> | Krishna Agrawal</a:t>
            </a:r>
          </a:p>
        </p:txBody>
      </p:sp>
    </p:spTree>
    <p:extLst>
      <p:ext uri="{BB962C8B-B14F-4D97-AF65-F5344CB8AC3E}">
        <p14:creationId xmlns:p14="http://schemas.microsoft.com/office/powerpoint/2010/main" val="6337383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0358B1-F1DD-4C23-95BC-AF426E2FC7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2731363"/>
            <a:ext cx="10353762" cy="1257300"/>
          </a:xfrm>
        </p:spPr>
        <p:txBody>
          <a:bodyPr/>
          <a:lstStyle/>
          <a:p>
            <a:r>
              <a:rPr lang="en-US" dirty="0"/>
              <a:t>THANK YOU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808887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DB6BBC-88B1-4F76-89AE-A01D2DC13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7981" y="438151"/>
            <a:ext cx="10353762" cy="1257300"/>
          </a:xfrm>
        </p:spPr>
        <p:txBody>
          <a:bodyPr>
            <a:normAutofit/>
          </a:bodyPr>
          <a:lstStyle/>
          <a:p>
            <a:r>
              <a:rPr lang="en-US" sz="4300" b="1" u="sng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Introduction</a:t>
            </a:r>
            <a:endParaRPr lang="en-IN" sz="4300" b="1" u="sng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699623-19C6-4AA7-879A-7097BE1BCC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India is the world's third largest producer and third largest consumer of electricity.</a:t>
            </a:r>
          </a:p>
          <a:p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gross electricity consumption in 2018-19 was 1,181 kWh per capita.</a:t>
            </a:r>
          </a:p>
          <a:p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Energy use can be viewed as a function of total GDP, structure of the economy and technology. </a:t>
            </a:r>
          </a:p>
          <a:p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 achieve reduction in electricity consumption, it is vital to have current information about household electricity use. </a:t>
            </a:r>
          </a:p>
          <a:p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Average annual site energy use per home has declined in the past few years.</a:t>
            </a:r>
          </a:p>
          <a:p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reasons for this decline are: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/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Improved efficiencies of heating and cooling equipment, water heaters, refrigerators, lighting, and appliances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513951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7CB328-AFE4-465C-8A06-B5B0889E1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300" b="1" u="sng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Proposed work</a:t>
            </a:r>
            <a:endParaRPr lang="en-IN" sz="4300" b="1" u="sng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E082B3-4CB7-475F-AA66-7C50448621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539014"/>
            <a:ext cx="10353762" cy="3252185"/>
          </a:xfrm>
        </p:spPr>
        <p:txBody>
          <a:bodyPr/>
          <a:lstStyle/>
          <a:p>
            <a:pPr lvl="1"/>
            <a:r>
              <a:rPr lang="en-US" dirty="0"/>
              <a:t>Our idea is to create a model which is trained by the available data and predict the household consumption .</a:t>
            </a:r>
          </a:p>
          <a:p>
            <a:pPr lvl="1"/>
            <a:r>
              <a:rPr lang="en-US" dirty="0"/>
              <a:t>There would be five inputs namely </a:t>
            </a:r>
            <a:r>
              <a:rPr lang="en-US" dirty="0" err="1"/>
              <a:t>Global_reactive_power</a:t>
            </a:r>
            <a:r>
              <a:rPr lang="en-US" dirty="0"/>
              <a:t>, </a:t>
            </a:r>
            <a:r>
              <a:rPr lang="en-US" dirty="0" err="1"/>
              <a:t>Global_intensity</a:t>
            </a:r>
            <a:r>
              <a:rPr lang="en-US" dirty="0"/>
              <a:t>, Sub_metering_1, Sub_metering_2, Sub_metering_3.</a:t>
            </a:r>
          </a:p>
          <a:p>
            <a:pPr lvl="1"/>
            <a:r>
              <a:rPr lang="en-US" dirty="0"/>
              <a:t>It is a regression problem and the model is used accordingly.</a:t>
            </a:r>
          </a:p>
        </p:txBody>
      </p:sp>
    </p:spTree>
    <p:extLst>
      <p:ext uri="{BB962C8B-B14F-4D97-AF65-F5344CB8AC3E}">
        <p14:creationId xmlns:p14="http://schemas.microsoft.com/office/powerpoint/2010/main" val="23345367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EB2FC4-7279-489D-8E62-1A837E2BE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300" b="1" u="sng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Block Diagram</a:t>
            </a:r>
            <a:endParaRPr lang="en-IN" sz="4300" b="1" u="sng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A473F69-3128-4E1D-AE7F-015795BBD280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4443" y="1606858"/>
            <a:ext cx="10554384" cy="4989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4099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FE0581-1FEB-4450-854A-7DE2F70ABC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300" b="1" u="sng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Software</a:t>
            </a:r>
            <a:r>
              <a:rPr lang="en-US" sz="4800" b="1" u="sng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Designing: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43720-5E6D-4CB1-A921-4D3B00D86E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707689"/>
            <a:ext cx="10353762" cy="3083510"/>
          </a:xfrm>
        </p:spPr>
        <p:txBody>
          <a:bodyPr>
            <a:normAutofit/>
          </a:bodyPr>
          <a:lstStyle/>
          <a:p>
            <a:pPr marL="342900" lvl="0" indent="-342900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n-US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NumPy and Pandas : Open source data analysis and manipulation tool, built on top of the Python programming language.</a:t>
            </a:r>
            <a:endParaRPr lang="en-IN" sz="180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n-US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Matplotlib and Seaborn : Used for visualization with python.</a:t>
            </a:r>
            <a:endParaRPr lang="en-IN" sz="180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n-US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finalized model is now to be saved. We will be saving the model as a pickle or .</a:t>
            </a:r>
            <a:r>
              <a:rPr lang="en-US" sz="18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pkl</a:t>
            </a:r>
            <a:r>
              <a:rPr lang="en-US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file.</a:t>
            </a:r>
            <a:endParaRPr lang="en-IN" sz="180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n-US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app.py flask file which is a web framework written in python for server-side scripting. </a:t>
            </a:r>
            <a:endParaRPr lang="en-IN" sz="180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64814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7B495-A520-495F-93D4-F67ED29837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800" b="1" u="sng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Applications:</a:t>
            </a:r>
            <a:br>
              <a:rPr lang="en-IN" sz="4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5C8FC5-AA52-4ED5-BE97-1B059E4286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4443" y="1732440"/>
            <a:ext cx="10353762" cy="4515960"/>
          </a:xfrm>
        </p:spPr>
        <p:txBody>
          <a:bodyPr/>
          <a:lstStyle/>
          <a:p>
            <a:pPr>
              <a:lnSpc>
                <a:spcPct val="300000"/>
              </a:lnSpc>
              <a:spcAft>
                <a:spcPts val="1000"/>
              </a:spcAft>
              <a:tabLst>
                <a:tab pos="2309495" algn="l"/>
              </a:tabLst>
            </a:pPr>
            <a:r>
              <a:rPr lang="en-US" sz="20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 asses the energy efficiency and energy usage of their homes.</a:t>
            </a:r>
            <a:endParaRPr lang="en-IN" sz="200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  <a:tabLst>
                <a:tab pos="2309495" algn="l"/>
              </a:tabLst>
            </a:pPr>
            <a:r>
              <a:rPr lang="en-US" sz="20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To use the new understanding of the problem to consider different framings of the prediction problem, ways the data may be prepared, and modeling methods that may be used.</a:t>
            </a:r>
            <a:endParaRPr lang="en-IN" sz="200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411705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C175E-D510-4FC9-A372-B133DEFD0F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300" b="1" u="sng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Conclusion</a:t>
            </a:r>
            <a:endParaRPr lang="en-IN" sz="4300" b="1" u="sng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B061D4-C3FD-4400-B8A9-16C49511EA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we provide Input to the Model then using the input provided by the user it will predict the Global Active Power.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25612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9AB928-0A3A-46C3-AA61-F68FB41ABA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337351"/>
            <a:ext cx="10353762" cy="843379"/>
          </a:xfrm>
        </p:spPr>
        <p:txBody>
          <a:bodyPr>
            <a:normAutofit/>
          </a:bodyPr>
          <a:lstStyle/>
          <a:p>
            <a:r>
              <a:rPr lang="en-US" b="1" u="sng" dirty="0"/>
              <a:t>Snapshot</a:t>
            </a:r>
            <a:endParaRPr lang="en-IN" b="1" u="sng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B287F18-AED3-4EC3-B7F4-34AD732F49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44915" y="1226993"/>
            <a:ext cx="9491522" cy="533898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426033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88F450-833B-49F0-B4C9-6D1FE45DC1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361025"/>
            <a:ext cx="10353762" cy="908482"/>
          </a:xfrm>
        </p:spPr>
        <p:txBody>
          <a:bodyPr>
            <a:normAutofit/>
          </a:bodyPr>
          <a:lstStyle/>
          <a:p>
            <a:r>
              <a:rPr lang="en-US" sz="4300" b="1" u="sng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Output Snapshot</a:t>
            </a:r>
            <a:endParaRPr lang="en-IN" sz="4300" b="1" u="sng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3A2FB87-660C-497C-A2D6-73795D3CEA08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47060" y="1367161"/>
            <a:ext cx="8948691" cy="5282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58736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Coffee">
      <a:dk1>
        <a:sysClr val="windowText" lastClr="000000"/>
      </a:dk1>
      <a:lt1>
        <a:sysClr val="window" lastClr="FFFFFF"/>
      </a:lt1>
      <a:dk2>
        <a:srgbClr val="4E3B30"/>
      </a:dk2>
      <a:lt2>
        <a:srgbClr val="F4EEDC"/>
      </a:lt2>
      <a:accent1>
        <a:srgbClr val="CC830E"/>
      </a:accent1>
      <a:accent2>
        <a:srgbClr val="B54C2D"/>
      </a:accent2>
      <a:accent3>
        <a:srgbClr val="99570C"/>
      </a:accent3>
      <a:accent4>
        <a:srgbClr val="C17529"/>
      </a:accent4>
      <a:accent5>
        <a:srgbClr val="A19574"/>
      </a:accent5>
      <a:accent6>
        <a:srgbClr val="A49518"/>
      </a:accent6>
      <a:hlink>
        <a:srgbClr val="AD1F1F"/>
      </a:hlink>
      <a:folHlink>
        <a:srgbClr val="FFC42F"/>
      </a:folHlink>
    </a:clrScheme>
    <a:fontScheme name="Custom 4">
      <a:majorFont>
        <a:latin typeface="Goudy Old Style"/>
        <a:ea typeface=""/>
        <a:cs typeface=""/>
      </a:majorFont>
      <a:minorFont>
        <a:latin typeface="Goudy Old Style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REE.pptx" id="{E781C72B-3D65-4B8D-9071-33B66AF0EF30}" vid="{3A5A58F2-9BE1-435C-B12D-88FD9BF7017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{94AD4753-5C70-4A44-B7C0-926F56835DDA}tf12214701_win32</Template>
  <TotalTime>58</TotalTime>
  <Words>353</Words>
  <Application>Microsoft Office PowerPoint</Application>
  <PresentationFormat>Widescreen</PresentationFormat>
  <Paragraphs>31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Calibri</vt:lpstr>
      <vt:lpstr>Goudy Old Style</vt:lpstr>
      <vt:lpstr>Symbol</vt:lpstr>
      <vt:lpstr>Times New Roman</vt:lpstr>
      <vt:lpstr>Wingdings 2</vt:lpstr>
      <vt:lpstr>SlateVTI</vt:lpstr>
      <vt:lpstr>Power Consumption Analysis For House Holds</vt:lpstr>
      <vt:lpstr>Introduction</vt:lpstr>
      <vt:lpstr>Proposed work</vt:lpstr>
      <vt:lpstr>Block Diagram</vt:lpstr>
      <vt:lpstr>Software Designing:</vt:lpstr>
      <vt:lpstr>Applications: </vt:lpstr>
      <vt:lpstr>Conclusion</vt:lpstr>
      <vt:lpstr>Snapshot</vt:lpstr>
      <vt:lpstr>Output Snapshot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 Consumption Analysis For House Holds</dc:title>
  <dc:creator>Dhruv Arora</dc:creator>
  <cp:lastModifiedBy>Naman Arora</cp:lastModifiedBy>
  <cp:revision>3</cp:revision>
  <dcterms:created xsi:type="dcterms:W3CDTF">2021-08-01T13:02:56Z</dcterms:created>
  <dcterms:modified xsi:type="dcterms:W3CDTF">2021-08-02T10:39:19Z</dcterms:modified>
</cp:coreProperties>
</file>